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AAC4C-F4A6-41DE-B4BD-C9F9541A26CE}" type="datetimeFigureOut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F5BCD-57FD-4B96-A935-21AC8BEDF6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589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F8A1-5008-43AF-94B3-40CCC8D48BB6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12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FCB4-AB0E-4B45-B31F-C585DB94908A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212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3B33-A7AC-4FE1-8864-ABB31C0D37D0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6138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1977-E6AE-43A7-A56E-EF1A98343D65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705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37E7-3D6C-427D-B0BF-D69931366600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2588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D25EC-C7C7-433D-ACC2-87BB616E8D05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946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26DD5-02F7-4D22-A131-4E58F70CE5FB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500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54C2-90F9-47C2-8172-D46657043E9E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77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DDA6-B9D9-4AF8-A6C1-742694FDE88A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05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EE0C-5271-49E7-8901-1A6511C13AA2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673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6567-281B-4E22-B9AC-53A766171CD7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92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DB8B0-0B44-4993-A02F-6B18C851DC3E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63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4BAF-C9C3-4CC1-8DDF-E3AAF3A3EC4F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42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60FA-6838-422D-8954-B920F9982687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85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C2E2-41E1-4987-BC1A-AD25E982F09D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58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BAEC7-D2C8-4957-9D8E-9EBACA4EAE34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2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51853-73F8-4767-9B0C-FA2B17BB2B87}" type="datetime1">
              <a:rPr lang="zh-TW" altLang="en-US" smtClean="0"/>
              <a:t>2018/12/2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D694F0-440D-4262-91D3-FA2ADA131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94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105" y="919683"/>
            <a:ext cx="7766936" cy="1646302"/>
          </a:xfrm>
        </p:spPr>
        <p:txBody>
          <a:bodyPr/>
          <a:lstStyle/>
          <a:p>
            <a:r>
              <a:rPr lang="en-US" altLang="zh-TW" sz="3200" dirty="0">
                <a:solidFill>
                  <a:schemeClr val="tx1"/>
                </a:solidFill>
              </a:rPr>
              <a:t>Digital image processing</a:t>
            </a:r>
            <a:r>
              <a:rPr lang="zh-TW" altLang="en-US" sz="3200" dirty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mid-term </a:t>
            </a:r>
            <a:r>
              <a:rPr lang="en-US" altLang="zh-TW" sz="3200" dirty="0">
                <a:solidFill>
                  <a:schemeClr val="tx1"/>
                </a:solidFill>
              </a:rPr>
              <a:t>project oral presentation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副標題 3"/>
          <p:cNvSpPr txBox="1">
            <a:spLocks noGrp="1"/>
          </p:cNvSpPr>
          <p:nvPr>
            <p:ph type="subTitle" idx="1"/>
          </p:nvPr>
        </p:nvSpPr>
        <p:spPr>
          <a:xfrm>
            <a:off x="7312092" y="4392900"/>
            <a:ext cx="7766936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dirty="0" smtClean="0"/>
              <a:t>系籍：光機電碩二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姓名：劉成震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學號：</a:t>
            </a:r>
            <a:r>
              <a:rPr lang="en-US" altLang="zh-TW" dirty="0" smtClean="0"/>
              <a:t>106327027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z="1200" smtClean="0">
                <a:solidFill>
                  <a:schemeClr val="tx1"/>
                </a:solidFill>
              </a:rPr>
              <a:t>1</a:t>
            </a:fld>
            <a:endParaRPr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74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Schemes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60945"/>
            <a:ext cx="8596668" cy="1673180"/>
          </a:xfrm>
        </p:spPr>
        <p:txBody>
          <a:bodyPr/>
          <a:lstStyle/>
          <a:p>
            <a:r>
              <a:rPr lang="en-US" altLang="zh-TW" dirty="0" smtClean="0"/>
              <a:t>Mid-term</a:t>
            </a:r>
          </a:p>
          <a:p>
            <a:pPr lvl="1"/>
            <a:r>
              <a:rPr lang="en-US" altLang="zh-TW" dirty="0" smtClean="0"/>
              <a:t>Find theories or papers associated</a:t>
            </a:r>
          </a:p>
          <a:p>
            <a:pPr lvl="1"/>
            <a:r>
              <a:rPr lang="en-US" altLang="zh-TW" dirty="0" smtClean="0"/>
              <a:t>Implement</a:t>
            </a:r>
          </a:p>
          <a:p>
            <a:pPr lvl="1"/>
            <a:r>
              <a:rPr lang="en-US" altLang="zh-TW" dirty="0" smtClean="0"/>
              <a:t>Debug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77334" y="3965622"/>
            <a:ext cx="8596668" cy="1673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Final-term</a:t>
            </a:r>
          </a:p>
          <a:p>
            <a:pPr lvl="1"/>
            <a:r>
              <a:rPr lang="en-US" altLang="zh-TW" dirty="0" smtClean="0"/>
              <a:t>Compare with other enhancement methods (Result of each step or different </a:t>
            </a:r>
            <a:r>
              <a:rPr lang="en-US" altLang="zh-TW" dirty="0" err="1" smtClean="0"/>
              <a:t>coeff</a:t>
            </a:r>
            <a:r>
              <a:rPr lang="en-US" altLang="zh-TW" dirty="0" smtClean="0"/>
              <a:t>.)</a:t>
            </a:r>
          </a:p>
          <a:p>
            <a:pPr lvl="1"/>
            <a:r>
              <a:rPr lang="en-US" altLang="zh-TW" dirty="0" smtClean="0"/>
              <a:t>Conclusion</a:t>
            </a:r>
          </a:p>
          <a:p>
            <a:pPr marL="457200" lvl="1" indent="0">
              <a:buFont typeface="Wingdings 3" charset="2"/>
              <a:buNone/>
            </a:pP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z="1200" smtClean="0">
                <a:solidFill>
                  <a:schemeClr val="tx1"/>
                </a:solidFill>
              </a:rPr>
              <a:t>2</a:t>
            </a:fld>
            <a:endParaRPr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Picture 1 : Building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600425"/>
            <a:ext cx="2592000" cy="25920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z="1200" smtClean="0">
                <a:solidFill>
                  <a:schemeClr val="tx1"/>
                </a:solidFill>
              </a:rPr>
              <a:t>3</a:t>
            </a:fld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98" y="1914827"/>
            <a:ext cx="1800000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98" y="4151759"/>
            <a:ext cx="1800000" cy="180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129998" y="1543720"/>
            <a:ext cx="18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/>
              <a:t>UnsharpCoef</a:t>
            </a:r>
            <a:r>
              <a:rPr lang="en-US" altLang="zh-TW" sz="1600" dirty="0" smtClean="0"/>
              <a:t>=0.2</a:t>
            </a:r>
            <a:endParaRPr lang="zh-TW" altLang="en-US" sz="1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29998" y="3771489"/>
            <a:ext cx="18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/>
              <a:t>UnsharpCoef</a:t>
            </a:r>
            <a:r>
              <a:rPr lang="en-US" altLang="zh-TW" sz="1600" dirty="0" smtClean="0"/>
              <a:t>=1.2</a:t>
            </a:r>
            <a:endParaRPr lang="zh-TW" altLang="en-US" sz="16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63" y="1897847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63" y="4177999"/>
            <a:ext cx="1800000" cy="1800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46066" y="1543720"/>
            <a:ext cx="168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Histogram equal</a:t>
            </a:r>
            <a:endParaRPr lang="zh-TW" altLang="en-US" sz="1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846066" y="3816604"/>
            <a:ext cx="168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Histogram equal</a:t>
            </a:r>
            <a:endParaRPr lang="zh-TW" altLang="en-US" sz="16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3445844" y="2820202"/>
            <a:ext cx="577516" cy="7411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3410908" y="4446872"/>
            <a:ext cx="593201" cy="745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405668" y="2231093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Origin Pic</a:t>
            </a:r>
            <a:endParaRPr lang="zh-TW" altLang="en-US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092792" y="2814827"/>
            <a:ext cx="6063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6112042" y="5192425"/>
            <a:ext cx="5582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786290" y="2613181"/>
            <a:ext cx="119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PSNR : 29.62 dB 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854956" y="4893333"/>
            <a:ext cx="119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PSNR : 29.28 dB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53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Picture 2 : Sidewalk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600106"/>
            <a:ext cx="2592000" cy="25920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z="1200" smtClean="0">
                <a:solidFill>
                  <a:schemeClr val="tx1"/>
                </a:solidFill>
              </a:rPr>
              <a:t>4</a:t>
            </a:fld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D694F0-440D-4262-91D3-FA2ADA1319DC}" type="slidenum">
              <a:rPr lang="zh-TW" altLang="en-US" sz="1200" smtClean="0">
                <a:solidFill>
                  <a:schemeClr val="tx1"/>
                </a:solidFill>
              </a:rPr>
              <a:pPr/>
              <a:t>4</a:t>
            </a:fld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129998" y="1543720"/>
            <a:ext cx="18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/>
              <a:t>UnsharpCoef</a:t>
            </a:r>
            <a:r>
              <a:rPr lang="en-US" altLang="zh-TW" sz="1600" dirty="0" smtClean="0"/>
              <a:t>=0.2</a:t>
            </a:r>
            <a:endParaRPr lang="zh-TW" altLang="en-US" sz="1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129998" y="3771489"/>
            <a:ext cx="18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/>
              <a:t>UnsharpCoef</a:t>
            </a:r>
            <a:r>
              <a:rPr lang="en-US" altLang="zh-TW" sz="1600" dirty="0" smtClean="0"/>
              <a:t>=1.2</a:t>
            </a:r>
            <a:endParaRPr lang="zh-TW" altLang="en-US" sz="16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846066" y="1543720"/>
            <a:ext cx="168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Histogram equal</a:t>
            </a:r>
            <a:endParaRPr lang="zh-TW" altLang="en-US" sz="1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846066" y="3816604"/>
            <a:ext cx="168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Histogram equal</a:t>
            </a:r>
            <a:endParaRPr lang="zh-TW" altLang="en-US" sz="1600" dirty="0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3445844" y="2820202"/>
            <a:ext cx="577516" cy="7411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410908" y="4446872"/>
            <a:ext cx="593201" cy="745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405668" y="2231093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Origin Pic</a:t>
            </a:r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6092792" y="2814827"/>
            <a:ext cx="6063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112042" y="5192425"/>
            <a:ext cx="5582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786290" y="2613181"/>
            <a:ext cx="119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PSNR : 28.11 dB 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8854956" y="4893333"/>
            <a:ext cx="119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PSNR : 27.05 dB </a:t>
            </a:r>
            <a:endParaRPr lang="zh-TW" altLang="en-US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62" y="1897733"/>
            <a:ext cx="1800000" cy="180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62" y="4193236"/>
            <a:ext cx="1800000" cy="180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98" y="4149242"/>
            <a:ext cx="1800000" cy="180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98" y="191406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Zoom In Pic 1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44525"/>
            <a:ext cx="3881437" cy="388143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z="1200" smtClean="0">
                <a:solidFill>
                  <a:schemeClr val="tx1"/>
                </a:solidFill>
              </a:rPr>
              <a:t>5</a:t>
            </a:fld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756" y="2044843"/>
            <a:ext cx="3880800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9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Zoom In Pic 2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25" y="1929763"/>
            <a:ext cx="3881437" cy="388143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z="1200" smtClean="0">
                <a:solidFill>
                  <a:schemeClr val="tx1"/>
                </a:solidFill>
              </a:rPr>
              <a:t>6</a:t>
            </a:fld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80800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DCT Enhancement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419017"/>
            <a:ext cx="3662843" cy="277210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62" y="3509795"/>
            <a:ext cx="1876425" cy="590550"/>
          </a:xfrm>
          <a:prstGeom prst="rect">
            <a:avLst/>
          </a:prstGeom>
        </p:spPr>
      </p:pic>
      <p:cxnSp>
        <p:nvCxnSpPr>
          <p:cNvPr id="8" name="直線單箭頭接點 7"/>
          <p:cNvCxnSpPr>
            <a:stCxn id="5" idx="3"/>
            <a:endCxn id="6" idx="1"/>
          </p:cNvCxnSpPr>
          <p:nvPr/>
        </p:nvCxnSpPr>
        <p:spPr>
          <a:xfrm flipV="1">
            <a:off x="4340177" y="3805070"/>
            <a:ext cx="7699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560476" y="5191124"/>
            <a:ext cx="189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d</a:t>
            </a:r>
            <a:r>
              <a:rPr lang="en-US" altLang="zh-TW" sz="1600" baseline="-25000" dirty="0" err="1" smtClean="0"/>
              <a:t>i,j</a:t>
            </a:r>
            <a:r>
              <a:rPr lang="en-US" altLang="zh-TW" sz="1600" dirty="0" smtClean="0"/>
              <a:t> are DCT </a:t>
            </a:r>
            <a:r>
              <a:rPr lang="en-US" altLang="zh-TW" sz="1600" dirty="0" err="1" smtClean="0"/>
              <a:t>coeff</a:t>
            </a:r>
            <a:r>
              <a:rPr lang="en-US" altLang="zh-TW" sz="1600" dirty="0" smtClean="0"/>
              <a:t>.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429567" y="5191124"/>
            <a:ext cx="323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/</a:t>
            </a:r>
            <a:r>
              <a:rPr lang="en-US" altLang="zh-TW" dirty="0" err="1" smtClean="0"/>
              <a:t>d</a:t>
            </a:r>
            <a:r>
              <a:rPr lang="en-US" altLang="zh-TW" baseline="-25000" dirty="0" err="1" smtClean="0"/>
              <a:t>i,j</a:t>
            </a:r>
            <a:r>
              <a:rPr lang="en-US" altLang="zh-TW" baseline="-25000" dirty="0" smtClean="0"/>
              <a:t> </a:t>
            </a:r>
            <a:r>
              <a:rPr lang="en-US" altLang="zh-TW" dirty="0" smtClean="0"/>
              <a:t>are enhanced DCT </a:t>
            </a:r>
            <a:r>
              <a:rPr lang="en-US" altLang="zh-TW" dirty="0" err="1" smtClean="0"/>
              <a:t>coeff</a:t>
            </a:r>
            <a:r>
              <a:rPr lang="en-US" altLang="zh-TW" dirty="0" smtClean="0"/>
              <a:t>.</a:t>
            </a:r>
            <a:endParaRPr lang="zh-TW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9097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 Enhancement Using a Contrast Measure in the Compressed Domain </a:t>
            </a:r>
            <a:r>
              <a:rPr lang="en-US" altLang="zh-TW" dirty="0" err="1"/>
              <a:t>Jinshan</a:t>
            </a:r>
            <a:r>
              <a:rPr lang="en-US" altLang="zh-TW" dirty="0"/>
              <a:t> Tang, Senior Member, IEEE, Eli </a:t>
            </a:r>
            <a:r>
              <a:rPr lang="en-US" altLang="zh-TW" dirty="0" err="1"/>
              <a:t>Peli</a:t>
            </a:r>
            <a:r>
              <a:rPr lang="en-US" altLang="zh-TW" dirty="0"/>
              <a:t>, and Scott Acton, Senior Member, </a:t>
            </a:r>
            <a:r>
              <a:rPr lang="en-US" altLang="zh-TW" dirty="0" smtClean="0"/>
              <a:t>IEEE</a:t>
            </a:r>
          </a:p>
          <a:p>
            <a:endParaRPr lang="en-US" altLang="zh-TW" dirty="0"/>
          </a:p>
          <a:p>
            <a:r>
              <a:rPr lang="en-US" altLang="zh-TW" dirty="0" err="1"/>
              <a:t>Jinshan</a:t>
            </a:r>
            <a:r>
              <a:rPr lang="en-US" altLang="zh-TW" dirty="0"/>
              <a:t> Tang, Eli </a:t>
            </a:r>
            <a:r>
              <a:rPr lang="en-US" altLang="zh-TW" dirty="0" err="1"/>
              <a:t>Peli</a:t>
            </a:r>
            <a:r>
              <a:rPr lang="en-US" altLang="zh-TW" dirty="0"/>
              <a:t>, Scott Acton, “</a:t>
            </a:r>
            <a:r>
              <a:rPr lang="en-US" altLang="zh-TW" dirty="0" smtClean="0"/>
              <a:t>Image Enhancement </a:t>
            </a:r>
            <a:r>
              <a:rPr lang="en-US" altLang="zh-TW" dirty="0"/>
              <a:t>Using A Contrast Measure in </a:t>
            </a:r>
            <a:r>
              <a:rPr lang="en-US" altLang="zh-TW" dirty="0" smtClean="0"/>
              <a:t>the Compressed </a:t>
            </a:r>
            <a:r>
              <a:rPr lang="en-US" altLang="zh-TW" dirty="0"/>
              <a:t>Domain,” IEEE Signal Processing Letters (</a:t>
            </a:r>
            <a:r>
              <a:rPr lang="en-US" altLang="zh-TW" dirty="0" smtClean="0"/>
              <a:t>In Press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94F0-440D-4262-91D3-FA2ADA1319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7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419</TotalTime>
  <Words>169</Words>
  <Application>Microsoft Office PowerPoint</Application>
  <PresentationFormat>寬螢幕</PresentationFormat>
  <Paragraphs>45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Digital image processing mid-term project oral presentation</vt:lpstr>
      <vt:lpstr>Schemes</vt:lpstr>
      <vt:lpstr>Picture 1 : Building</vt:lpstr>
      <vt:lpstr>Picture 2 : Sidewalk</vt:lpstr>
      <vt:lpstr>Zoom In Pic 1</vt:lpstr>
      <vt:lpstr>Zoom In Pic 2</vt:lpstr>
      <vt:lpstr>DCT Enhancement</vt:lpstr>
      <vt:lpstr>REf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mid-term project oral presentation</dc:title>
  <dc:creator>Bakaka</dc:creator>
  <cp:lastModifiedBy>Bakaka</cp:lastModifiedBy>
  <cp:revision>15</cp:revision>
  <dcterms:created xsi:type="dcterms:W3CDTF">2018-11-30T10:09:24Z</dcterms:created>
  <dcterms:modified xsi:type="dcterms:W3CDTF">2018-12-02T10:12:10Z</dcterms:modified>
</cp:coreProperties>
</file>